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30275213" cy="42840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 snapToObjects="1">
      <p:cViewPr>
        <p:scale>
          <a:sx n="30" d="100"/>
          <a:sy n="30" d="100"/>
        </p:scale>
        <p:origin x="2261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11132"/>
            <a:ext cx="25733931" cy="14914762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501064"/>
            <a:ext cx="22706410" cy="10343147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78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903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80848"/>
            <a:ext cx="6528093" cy="3630515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80848"/>
            <a:ext cx="19205838" cy="3630515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212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60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80331"/>
            <a:ext cx="26112371" cy="17820361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69280"/>
            <a:ext cx="26112371" cy="9371307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92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404240"/>
            <a:ext cx="12866966" cy="2718176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404240"/>
            <a:ext cx="12866966" cy="2718176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523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80857"/>
            <a:ext cx="26112371" cy="828047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501820"/>
            <a:ext cx="12807832" cy="5146780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48601"/>
            <a:ext cx="12807832" cy="230167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501820"/>
            <a:ext cx="12870909" cy="5146780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48601"/>
            <a:ext cx="12870909" cy="230167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59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13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1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6018"/>
            <a:ext cx="9764544" cy="9996064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8216"/>
            <a:ext cx="15326827" cy="30444362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52082"/>
            <a:ext cx="9764544" cy="23810073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097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6018"/>
            <a:ext cx="9764544" cy="9996064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8216"/>
            <a:ext cx="15326827" cy="30444362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52082"/>
            <a:ext cx="9764544" cy="23810073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89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80857"/>
            <a:ext cx="26112371" cy="8280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404240"/>
            <a:ext cx="26112371" cy="27181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706598"/>
            <a:ext cx="6811923" cy="2280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53D81-29C0-D24F-8278-54A6C364BD06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706598"/>
            <a:ext cx="10217884" cy="2280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706598"/>
            <a:ext cx="6811923" cy="2280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57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atrickdonnelly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0A1CF-81FE-334A-8A14-89E7FE097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9703" y="1576302"/>
            <a:ext cx="20741483" cy="2716298"/>
          </a:xfrm>
        </p:spPr>
        <p:txBody>
          <a:bodyPr>
            <a:normAutofit/>
          </a:bodyPr>
          <a:lstStyle/>
          <a:p>
            <a:pPr algn="l"/>
            <a:r>
              <a:rPr lang="en-US" sz="7067" b="1" dirty="0">
                <a:latin typeface="DM Sans" pitchFamily="2" charset="77"/>
              </a:rPr>
              <a:t>No Code Game Editor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815DF1-A91B-7A4D-9521-8E9BC8893E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73400" y="13911812"/>
            <a:ext cx="25730200" cy="8435807"/>
          </a:xfrm>
        </p:spPr>
        <p:txBody>
          <a:bodyPr>
            <a:normAutofit/>
          </a:bodyPr>
          <a:lstStyle/>
          <a:p>
            <a:pPr algn="l"/>
            <a:endParaRPr lang="en-US" sz="2827" dirty="0">
              <a:latin typeface="Inter Light" panose="02000503000000020004" pitchFamily="2" charset="0"/>
              <a:ea typeface="Inter Light" panose="02000503000000020004" pitchFamily="2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98918A8-0C54-4679-BD75-D6BDB9941A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065802"/>
              </p:ext>
            </p:extLst>
          </p:nvPr>
        </p:nvGraphicFramePr>
        <p:xfrm>
          <a:off x="3073400" y="7097712"/>
          <a:ext cx="25730200" cy="6943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65100">
                  <a:extLst>
                    <a:ext uri="{9D8B030D-6E8A-4147-A177-3AD203B41FA5}">
                      <a16:colId xmlns:a16="http://schemas.microsoft.com/office/drawing/2014/main" val="619907434"/>
                    </a:ext>
                  </a:extLst>
                </a:gridCol>
                <a:gridCol w="12865100">
                  <a:extLst>
                    <a:ext uri="{9D8B030D-6E8A-4147-A177-3AD203B41FA5}">
                      <a16:colId xmlns:a16="http://schemas.microsoft.com/office/drawing/2014/main" val="14991640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E" sz="4000" b="0" dirty="0">
                          <a:solidFill>
                            <a:sysClr val="windowText" lastClr="000000"/>
                          </a:solidFill>
                        </a:rPr>
                        <a:t>49 Melitta Park,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0" dirty="0">
                          <a:solidFill>
                            <a:sysClr val="windowText" lastClr="000000"/>
                          </a:solidFill>
                          <a:latin typeface="Inter Light" panose="02000503000000020004" pitchFamily="2" charset="0"/>
                          <a:ea typeface="Inter Light" panose="02000503000000020004" pitchFamily="2" charset="0"/>
                        </a:rPr>
                        <a:t>LinkedIn: </a:t>
                      </a:r>
                      <a:r>
                        <a:rPr lang="en-US" sz="4000" b="0" dirty="0">
                          <a:solidFill>
                            <a:sysClr val="windowText" lastClr="000000"/>
                          </a:solidFill>
                          <a:latin typeface="Inter Light" panose="02000503000000020004" pitchFamily="2" charset="0"/>
                          <a:ea typeface="Inter Light" panose="02000503000000020004" pitchFamily="2" charset="0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www.patrickdonnelly</a:t>
                      </a:r>
                      <a:r>
                        <a:rPr lang="en-US" sz="4000" b="0" dirty="0">
                          <a:solidFill>
                            <a:sysClr val="windowText" lastClr="000000"/>
                          </a:solidFill>
                          <a:latin typeface="Inter Light" panose="02000503000000020004" pitchFamily="2" charset="0"/>
                          <a:ea typeface="Inter Light" panose="02000503000000020004" pitchFamily="2" charset="0"/>
                        </a:rPr>
                        <a:t>.....</a:t>
                      </a:r>
                    </a:p>
                    <a:p>
                      <a:endParaRPr lang="en-IE" sz="4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171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E" sz="4000" dirty="0">
                          <a:solidFill>
                            <a:sysClr val="windowText" lastClr="000000"/>
                          </a:solidFill>
                        </a:rPr>
                        <a:t>Melitta Road,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 err="1">
                          <a:solidFill>
                            <a:sysClr val="windowText" lastClr="000000"/>
                          </a:solidFill>
                          <a:latin typeface="Inter Light" panose="02000503000000020004" pitchFamily="2" charset="0"/>
                          <a:ea typeface="Inter Light" panose="02000503000000020004" pitchFamily="2" charset="0"/>
                        </a:rPr>
                        <a:t>Github</a:t>
                      </a:r>
                      <a:r>
                        <a:rPr lang="en-US" sz="4000" dirty="0">
                          <a:solidFill>
                            <a:sysClr val="windowText" lastClr="000000"/>
                          </a:solidFill>
                          <a:latin typeface="Inter Light" panose="02000503000000020004" pitchFamily="2" charset="0"/>
                          <a:ea typeface="Inter Light" panose="02000503000000020004" pitchFamily="2" charset="0"/>
                        </a:rPr>
                        <a:t>:</a:t>
                      </a:r>
                    </a:p>
                    <a:p>
                      <a:endParaRPr lang="en-IE" sz="4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09619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4000" dirty="0">
                          <a:solidFill>
                            <a:sysClr val="windowText" lastClr="000000"/>
                          </a:solidFill>
                        </a:rPr>
                        <a:t>Kildare Town,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E" sz="400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6874741"/>
                  </a:ext>
                </a:extLst>
              </a:tr>
              <a:tr h="222568">
                <a:tc>
                  <a:txBody>
                    <a:bodyPr/>
                    <a:lstStyle/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E" sz="4000" dirty="0">
                          <a:solidFill>
                            <a:sysClr val="windowText" lastClr="000000"/>
                          </a:solidFill>
                        </a:rPr>
                        <a:t>Co. Kildare.</a:t>
                      </a:r>
                    </a:p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E" sz="4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ysClr val="windowText" lastClr="000000"/>
                          </a:solidFill>
                          <a:latin typeface="Inter Light" panose="02000503000000020004" pitchFamily="2" charset="0"/>
                          <a:ea typeface="Inter Light" panose="02000503000000020004" pitchFamily="2" charset="0"/>
                        </a:rPr>
                        <a:t>Phone: 085 206 0205</a:t>
                      </a:r>
                    </a:p>
                    <a:p>
                      <a:endParaRPr lang="en-IE" sz="4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775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E" sz="4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olidFill>
                            <a:sysClr val="windowText" lastClr="000000"/>
                          </a:solidFill>
                          <a:latin typeface="Inter Light" panose="02000503000000020004" pitchFamily="2" charset="0"/>
                          <a:ea typeface="Inter Light" panose="02000503000000020004" pitchFamily="2" charset="0"/>
                        </a:rPr>
                        <a:t>Email: PatrickDonnelly3759@gmail.com </a:t>
                      </a:r>
                    </a:p>
                    <a:p>
                      <a:endParaRPr lang="en-IE" sz="4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681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E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367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1891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E1C23B8-43ED-A840-807F-E70A55F5F30F}"/>
              </a:ext>
            </a:extLst>
          </p:cNvPr>
          <p:cNvSpPr txBox="1">
            <a:spLocks/>
          </p:cNvSpPr>
          <p:nvPr/>
        </p:nvSpPr>
        <p:spPr>
          <a:xfrm>
            <a:off x="2719703" y="1576302"/>
            <a:ext cx="20741483" cy="27162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0274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067" b="1">
                <a:latin typeface="DM Sans" pitchFamily="2" charset="77"/>
              </a:rPr>
              <a:t>Title here</a:t>
            </a:r>
            <a:endParaRPr lang="en-US" sz="7067" b="1" dirty="0">
              <a:latin typeface="DM Sans" pitchFamily="2" charset="77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CD340BF-3C16-4141-ACCE-8500E1E7776B}"/>
              </a:ext>
            </a:extLst>
          </p:cNvPr>
          <p:cNvSpPr txBox="1">
            <a:spLocks/>
          </p:cNvSpPr>
          <p:nvPr/>
        </p:nvSpPr>
        <p:spPr>
          <a:xfrm>
            <a:off x="2719703" y="5785612"/>
            <a:ext cx="22706409" cy="8435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27" dirty="0">
                <a:latin typeface="Inter Light" panose="02000503000000020004" pitchFamily="2" charset="0"/>
                <a:ea typeface="Inter Light" panose="02000503000000020004" pitchFamily="2" charset="0"/>
              </a:rPr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725443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FE0B2D6-2AEF-C245-90A8-11F2B48B8199}"/>
              </a:ext>
            </a:extLst>
          </p:cNvPr>
          <p:cNvSpPr txBox="1">
            <a:spLocks/>
          </p:cNvSpPr>
          <p:nvPr/>
        </p:nvSpPr>
        <p:spPr>
          <a:xfrm>
            <a:off x="2719703" y="1576302"/>
            <a:ext cx="20741483" cy="27162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0274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067" b="1">
                <a:latin typeface="DM Sans" pitchFamily="2" charset="77"/>
              </a:rPr>
              <a:t>Title here</a:t>
            </a:r>
            <a:endParaRPr lang="en-US" sz="7067" b="1" dirty="0">
              <a:latin typeface="DM Sans" pitchFamily="2" charset="77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DFD5F49-8644-F645-95D1-BBF4485135A7}"/>
              </a:ext>
            </a:extLst>
          </p:cNvPr>
          <p:cNvSpPr txBox="1">
            <a:spLocks/>
          </p:cNvSpPr>
          <p:nvPr/>
        </p:nvSpPr>
        <p:spPr>
          <a:xfrm>
            <a:off x="2719703" y="5785612"/>
            <a:ext cx="22706409" cy="8435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27" dirty="0">
                <a:latin typeface="Inter Light" panose="02000503000000020004" pitchFamily="2" charset="0"/>
                <a:ea typeface="Inter Light" panose="02000503000000020004" pitchFamily="2" charset="0"/>
              </a:rPr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684779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15A5D88-E3E0-084B-92DB-8BF5A0A2F208}"/>
              </a:ext>
            </a:extLst>
          </p:cNvPr>
          <p:cNvSpPr txBox="1">
            <a:spLocks/>
          </p:cNvSpPr>
          <p:nvPr/>
        </p:nvSpPr>
        <p:spPr>
          <a:xfrm>
            <a:off x="2719703" y="1576302"/>
            <a:ext cx="20741483" cy="27162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0274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067" b="1">
                <a:latin typeface="DM Sans" pitchFamily="2" charset="77"/>
              </a:rPr>
              <a:t>Title here</a:t>
            </a:r>
            <a:endParaRPr lang="en-US" sz="7067" b="1" dirty="0">
              <a:latin typeface="DM Sans" pitchFamily="2" charset="77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08E2DEA-7E64-2D4B-B4FB-17A0862D3272}"/>
              </a:ext>
            </a:extLst>
          </p:cNvPr>
          <p:cNvSpPr txBox="1">
            <a:spLocks/>
          </p:cNvSpPr>
          <p:nvPr/>
        </p:nvSpPr>
        <p:spPr>
          <a:xfrm>
            <a:off x="2719703" y="5785612"/>
            <a:ext cx="22706409" cy="8435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27" dirty="0">
                <a:latin typeface="Inter Light" panose="02000503000000020004" pitchFamily="2" charset="0"/>
                <a:ea typeface="Inter Light" panose="02000503000000020004" pitchFamily="2" charset="0"/>
              </a:rPr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4141827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</TotalTime>
  <Words>53</Words>
  <Application>Microsoft Office PowerPoint</Application>
  <PresentationFormat>Custom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DM Sans</vt:lpstr>
      <vt:lpstr>Inter Light</vt:lpstr>
      <vt:lpstr>Office Theme</vt:lpstr>
      <vt:lpstr>No Code Game Editor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here</dc:title>
  <dc:creator>Phillip McCaskill</dc:creator>
  <cp:lastModifiedBy>(Student) - Patrick Donnelly</cp:lastModifiedBy>
  <cp:revision>4</cp:revision>
  <dcterms:created xsi:type="dcterms:W3CDTF">2023-02-16T15:07:39Z</dcterms:created>
  <dcterms:modified xsi:type="dcterms:W3CDTF">2023-04-17T17:32:32Z</dcterms:modified>
</cp:coreProperties>
</file>

<file path=docProps/thumbnail.jpeg>
</file>